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7109-2ED0-4A5B-8A33-7CBA637BFD10}" type="datetimeFigureOut">
              <a:rPr lang="es-CO" smtClean="0"/>
              <a:t>28/01/2015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55FD1-0EE0-4AD0-BC67-569B1D18E70A}" type="slidenum">
              <a:rPr lang="es-CO" smtClean="0"/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s.wikipedia.org/wiki/Lactobacill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 dirty="0"/>
          </a:p>
          <a:p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pic>
        <p:nvPicPr>
          <p:cNvPr id="11265" name="Picture 1" descr="Arqueobacteri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3968" cy="3212976"/>
          </a:xfrm>
          <a:prstGeom prst="rect">
            <a:avLst/>
          </a:prstGeom>
          <a:noFill/>
        </p:spPr>
      </p:pic>
      <p:pic>
        <p:nvPicPr>
          <p:cNvPr id="11266" name="Picture 2" descr="http://image.slidesharecdn.com/arque-1209365793523445-9/95/arqueobacterias-2-728.jpg?cb=12093586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996952"/>
            <a:ext cx="4629944" cy="3472458"/>
          </a:xfrm>
          <a:prstGeom prst="rect">
            <a:avLst/>
          </a:prstGeom>
          <a:noFill/>
        </p:spPr>
      </p:pic>
      <p:sp>
        <p:nvSpPr>
          <p:cNvPr id="11279" name="AutoShape 15" descr="http://image.slidesharecdn.com/arque-1209365793523445-9/95/arqueobacterias-15-728.jpg?cb=1209358628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9" name="18 CuadroTexto"/>
          <p:cNvSpPr txBox="1"/>
          <p:nvPr/>
        </p:nvSpPr>
        <p:spPr>
          <a:xfrm>
            <a:off x="4716016" y="47667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REINO MONERA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.slidesharecdn.com/arque-1209365793523445-9/95/arqueobacterias-3-728.jpg?cb=12093586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934200" cy="4336554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403648" y="83671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REINO MONERA</a:t>
            </a:r>
          </a:p>
          <a:p>
            <a:endParaRPr lang="es-C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age.slidesharecdn.com/arque-1209365793523445-9/95/arqueobacterias-20-728.jpg?cb=12093586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04456" cy="3078343"/>
          </a:xfrm>
          <a:prstGeom prst="rect">
            <a:avLst/>
          </a:prstGeom>
          <a:noFill/>
        </p:spPr>
      </p:pic>
      <p:pic>
        <p:nvPicPr>
          <p:cNvPr id="14340" name="Picture 4" descr="http://image.slidesharecdn.com/arque-1209365793523445-9/95/arqueobacterias-21-728.jpg?cb=12093586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5" y="2780928"/>
            <a:ext cx="5436095" cy="407707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4644008" y="47667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REINO MONERA</a:t>
            </a:r>
          </a:p>
          <a:p>
            <a:endParaRPr lang="es-C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51520" y="404664"/>
            <a:ext cx="4824536" cy="25202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3 Rectángulo"/>
          <p:cNvSpPr/>
          <p:nvPr/>
        </p:nvSpPr>
        <p:spPr>
          <a:xfrm>
            <a:off x="323528" y="54868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dirty="0"/>
              <a:t>Lactobacillus</a:t>
            </a:r>
          </a:p>
          <a:p>
            <a:r>
              <a:rPr lang="es-CO" dirty="0"/>
              <a:t>Bacteria</a:t>
            </a:r>
          </a:p>
          <a:p>
            <a:r>
              <a:rPr lang="es-CO" dirty="0"/>
              <a:t>Los lactobacilos son un género de bacterias </a:t>
            </a:r>
            <a:r>
              <a:rPr lang="es-CO" dirty="0">
                <a:solidFill>
                  <a:schemeClr val="accent6">
                    <a:lumMod val="75000"/>
                  </a:schemeClr>
                </a:solidFill>
              </a:rPr>
              <a:t>Gram positivas </a:t>
            </a:r>
            <a:r>
              <a:rPr lang="es-CO" dirty="0"/>
              <a:t>anaerobias aerotolerantes, denominadas así debido a que la mayoría de sus miembros convierte a la lactosa y algunos monosacáridos en ácido láctico. </a:t>
            </a:r>
            <a:r>
              <a:rPr lang="es-CO" dirty="0">
                <a:hlinkClick r:id="rId2"/>
              </a:rPr>
              <a:t>Wikipedia</a:t>
            </a:r>
            <a:endParaRPr lang="es-CO" dirty="0"/>
          </a:p>
        </p:txBody>
      </p:sp>
      <p:pic>
        <p:nvPicPr>
          <p:cNvPr id="16386" name="Picture 2" descr="http://image.slidesharecdn.com/arque-1209365793523445-9/95/arqueobacterias-22-728.jpg?cb=12093586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924944"/>
            <a:ext cx="4989984" cy="393305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539552" y="386104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REINO MONERA</a:t>
            </a:r>
          </a:p>
          <a:p>
            <a:endParaRPr lang="es-C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43</Words>
  <Application>Microsoft Office PowerPoint</Application>
  <PresentationFormat>Presentación en pantalla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LEDIN</dc:creator>
  <cp:lastModifiedBy>LEDIN</cp:lastModifiedBy>
  <cp:revision>4</cp:revision>
  <dcterms:created xsi:type="dcterms:W3CDTF">2015-01-28T18:17:42Z</dcterms:created>
  <dcterms:modified xsi:type="dcterms:W3CDTF">2015-01-28T18:55:09Z</dcterms:modified>
</cp:coreProperties>
</file>